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336" r:id="rId5"/>
    <p:sldId id="335" r:id="rId6"/>
    <p:sldId id="353" r:id="rId7"/>
    <p:sldId id="337" r:id="rId8"/>
    <p:sldId id="358" r:id="rId9"/>
    <p:sldId id="338" r:id="rId10"/>
    <p:sldId id="348" r:id="rId11"/>
    <p:sldId id="339" r:id="rId12"/>
    <p:sldId id="349" r:id="rId13"/>
    <p:sldId id="350" r:id="rId14"/>
    <p:sldId id="351" r:id="rId15"/>
    <p:sldId id="352" r:id="rId16"/>
    <p:sldId id="354" r:id="rId17"/>
    <p:sldId id="340" r:id="rId18"/>
    <p:sldId id="341" r:id="rId19"/>
    <p:sldId id="355" r:id="rId20"/>
    <p:sldId id="356" r:id="rId21"/>
    <p:sldId id="357" r:id="rId22"/>
    <p:sldId id="343" r:id="rId23"/>
    <p:sldId id="342" r:id="rId24"/>
    <p:sldId id="359" r:id="rId25"/>
    <p:sldId id="360" r:id="rId26"/>
    <p:sldId id="361" r:id="rId27"/>
    <p:sldId id="362" r:id="rId28"/>
    <p:sldId id="364" r:id="rId29"/>
    <p:sldId id="365" r:id="rId30"/>
    <p:sldId id="367" r:id="rId31"/>
    <p:sldId id="368" r:id="rId32"/>
    <p:sldId id="369" r:id="rId33"/>
    <p:sldId id="366" r:id="rId34"/>
    <p:sldId id="344" r:id="rId35"/>
    <p:sldId id="370" r:id="rId36"/>
    <p:sldId id="347" r:id="rId37"/>
    <p:sldId id="371" r:id="rId38"/>
    <p:sldId id="372" r:id="rId39"/>
    <p:sldId id="37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78" d="100"/>
          <a:sy n="78" d="100"/>
        </p:scale>
        <p:origin x="878" y="91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Phạm Việt Hùng  2113592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Phạm Việt Hùng  2113592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Phạm Việt Hùng  2113592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Phạm Việt Hùng  2113592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Phạm Việt Hùng  2113592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Phạm Việt Hùng  2113592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9051B8-E682-61B9-6B84-02CF8A2269F9}"/>
              </a:ext>
            </a:extLst>
          </p:cNvPr>
          <p:cNvSpPr/>
          <p:nvPr/>
        </p:nvSpPr>
        <p:spPr>
          <a:xfrm>
            <a:off x="1369828" y="1733278"/>
            <a:ext cx="945234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150" sz="5400" b="1" kern="1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DESIGN A SINGLE-CYCLE RV32I PROCESSOR</a:t>
            </a:r>
            <a:endParaRPr lang="en-150" sz="5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C3CEA-58A4-8076-C361-789E8EB20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4406921"/>
            <a:ext cx="4315251" cy="365125"/>
          </a:xfrm>
        </p:spPr>
        <p:txBody>
          <a:bodyPr/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Phạm Việt Hùng                         2113592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F72E1-2237-C013-85EB-37EABE0492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410" y="0"/>
            <a:ext cx="1838960" cy="1666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3226F7-7A13-4423-961C-1317FF3A6C7F}"/>
              </a:ext>
            </a:extLst>
          </p:cNvPr>
          <p:cNvSpPr txBox="1"/>
          <p:nvPr/>
        </p:nvSpPr>
        <p:spPr>
          <a:xfrm>
            <a:off x="3401961" y="453581"/>
            <a:ext cx="8288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1</a:t>
            </a:r>
            <a:endParaRPr lang="en-150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/>
              <a:t>instruction memory</a:t>
            </a:r>
            <a:endParaRPr lang="en-Z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5A22F-CDED-04EC-9F8E-8AA1E0304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60" y="1838811"/>
            <a:ext cx="8438381" cy="347534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7550C-CC72-50C9-FD05-0AEAF4713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Việt Hùng  2113592</a:t>
            </a:r>
          </a:p>
        </p:txBody>
      </p:sp>
    </p:spTree>
    <p:extLst>
      <p:ext uri="{BB962C8B-B14F-4D97-AF65-F5344CB8AC3E}">
        <p14:creationId xmlns:p14="http://schemas.microsoft.com/office/powerpoint/2010/main" val="65683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655069"/>
          </a:xfrm>
        </p:spPr>
        <p:txBody>
          <a:bodyPr anchor="b">
            <a:normAutofit/>
          </a:bodyPr>
          <a:lstStyle/>
          <a:p>
            <a:r>
              <a:rPr lang="en-US"/>
              <a:t>instruction memory</a:t>
            </a:r>
            <a:endParaRPr lang="en-Z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4" name="Picture 3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D1D377F2-44AE-A025-7FA1-587E650FC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15" y="727588"/>
            <a:ext cx="5375480" cy="1900422"/>
          </a:xfrm>
          <a:prstGeom prst="rect">
            <a:avLst/>
          </a:prstGeom>
        </p:spPr>
      </p:pic>
      <p:pic>
        <p:nvPicPr>
          <p:cNvPr id="5" name="Picture 4" descr="A white rectangular objec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85057952-4CC4-51A0-ED62-A2BD001D1A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85" y="2535861"/>
            <a:ext cx="8311416" cy="1629059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D48F852-994C-42F3-FF84-6A488A2EF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75" y="4241609"/>
            <a:ext cx="6632153" cy="245516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EA22F-FCA9-8F33-107F-AB2DDB27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Việt Hùng  2113592</a:t>
            </a:r>
          </a:p>
        </p:txBody>
      </p:sp>
    </p:spTree>
    <p:extLst>
      <p:ext uri="{BB962C8B-B14F-4D97-AF65-F5344CB8AC3E}">
        <p14:creationId xmlns:p14="http://schemas.microsoft.com/office/powerpoint/2010/main" val="2228845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655069"/>
          </a:xfrm>
        </p:spPr>
        <p:txBody>
          <a:bodyPr anchor="b">
            <a:normAutofit/>
          </a:bodyPr>
          <a:lstStyle/>
          <a:p>
            <a:r>
              <a:rPr lang="en-US"/>
              <a:t>instruction memory</a:t>
            </a:r>
            <a:endParaRPr lang="en-Z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E7FF1083-0CB9-23A0-1DA8-E965775FC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34" y="4141542"/>
            <a:ext cx="7953013" cy="2225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A65ADB-3D8D-B663-154C-A7AA20ED9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36" y="727587"/>
            <a:ext cx="5220429" cy="495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212204-BB20-4D95-823E-985396C96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065" y="1222956"/>
            <a:ext cx="6614515" cy="30389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0A6C07-F0B9-A480-B001-ADB2419F8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Việt Hùng  2113592</a:t>
            </a:r>
          </a:p>
        </p:txBody>
      </p:sp>
    </p:spTree>
    <p:extLst>
      <p:ext uri="{BB962C8B-B14F-4D97-AF65-F5344CB8AC3E}">
        <p14:creationId xmlns:p14="http://schemas.microsoft.com/office/powerpoint/2010/main" val="1756850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655069"/>
          </a:xfrm>
        </p:spPr>
        <p:txBody>
          <a:bodyPr anchor="b">
            <a:normAutofit/>
          </a:bodyPr>
          <a:lstStyle/>
          <a:p>
            <a:r>
              <a:rPr lang="en-US"/>
              <a:t>instruction memory</a:t>
            </a:r>
            <a:endParaRPr lang="en-Z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AB4F3-10F7-A055-4B26-DA823CAE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71" y="1272656"/>
            <a:ext cx="10569677" cy="4973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90BDD-5E20-CAB9-32D7-EC0609098280}"/>
              </a:ext>
            </a:extLst>
          </p:cNvPr>
          <p:cNvSpPr txBox="1"/>
          <p:nvPr/>
        </p:nvSpPr>
        <p:spPr>
          <a:xfrm>
            <a:off x="1052052" y="884903"/>
            <a:ext cx="631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Fetch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Dừa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Controller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Decode</a:t>
            </a:r>
            <a:endParaRPr lang="en-1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5AEF2-5F21-AE3C-3A65-98D871EE6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Việt Hùng  2113592</a:t>
            </a:r>
          </a:p>
        </p:txBody>
      </p:sp>
    </p:spTree>
    <p:extLst>
      <p:ext uri="{BB962C8B-B14F-4D97-AF65-F5344CB8AC3E}">
        <p14:creationId xmlns:p14="http://schemas.microsoft.com/office/powerpoint/2010/main" val="289138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/>
              <a:t>Register file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ZA"/>
              <a:t>Register file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AC9663-8559-BFE5-7336-AAC91DBDCC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2918" y="1494199"/>
            <a:ext cx="9445466" cy="475242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411D2-7CED-314C-90A3-390BED6D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Việt Hùng  2113592</a:t>
            </a:r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ZA"/>
              <a:t>Register file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3AC29-2536-0C1F-3346-CEF738A8E0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4174" y="1336781"/>
            <a:ext cx="7761104" cy="509240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7F5F8-353E-9603-8FD9-0848A7771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Việt Hùng  2113592</a:t>
            </a:r>
          </a:p>
        </p:txBody>
      </p:sp>
    </p:spTree>
    <p:extLst>
      <p:ext uri="{BB962C8B-B14F-4D97-AF65-F5344CB8AC3E}">
        <p14:creationId xmlns:p14="http://schemas.microsoft.com/office/powerpoint/2010/main" val="172763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ZA"/>
              <a:t>Register file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B0D60B4D-B6D1-F632-3D48-25EFC30AA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75" y="1849779"/>
            <a:ext cx="9561792" cy="414789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CBD9A-C0A4-752C-B549-68D1F301E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Việt Hùng  2113592</a:t>
            </a:r>
          </a:p>
        </p:txBody>
      </p:sp>
    </p:spTree>
    <p:extLst>
      <p:ext uri="{BB962C8B-B14F-4D97-AF65-F5344CB8AC3E}">
        <p14:creationId xmlns:p14="http://schemas.microsoft.com/office/powerpoint/2010/main" val="4135330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ZA"/>
              <a:t>Register file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" name="Picture 3" descr="A computer screen shot of a green rectangle&#10;&#10;Description automatically generated">
            <a:extLst>
              <a:ext uri="{FF2B5EF4-FFF2-40B4-BE49-F238E27FC236}">
                <a16:creationId xmlns:a16="http://schemas.microsoft.com/office/drawing/2014/main" id="{32B95DBC-FA0F-EC73-1551-DC9C1C3D8B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96" y="1537841"/>
            <a:ext cx="8210460" cy="378231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D39DF-E2CD-8716-F640-6B0C24EE3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Việt Hùng  2113592</a:t>
            </a:r>
          </a:p>
        </p:txBody>
      </p:sp>
    </p:spTree>
    <p:extLst>
      <p:ext uri="{BB962C8B-B14F-4D97-AF65-F5344CB8AC3E}">
        <p14:creationId xmlns:p14="http://schemas.microsoft.com/office/powerpoint/2010/main" val="151817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/>
              <a:t>ALU-Arithmetic Logic Unit</a:t>
            </a:r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074" name="Picture 2" descr="Đơn vị logic số học – Wikipedia tiếng Việt">
            <a:extLst>
              <a:ext uri="{FF2B5EF4-FFF2-40B4-BE49-F238E27FC236}">
                <a16:creationId xmlns:a16="http://schemas.microsoft.com/office/drawing/2014/main" id="{F817AB74-1AAB-FDC7-F6F5-F58DF0837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712" y="1774313"/>
            <a:ext cx="8632723" cy="476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1139" y="412954"/>
            <a:ext cx="5221224" cy="1145444"/>
          </a:xfrm>
        </p:spPr>
        <p:txBody>
          <a:bodyPr/>
          <a:lstStyle/>
          <a:p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420D1-805F-54E4-B2CB-2B8DA177B04F}"/>
              </a:ext>
            </a:extLst>
          </p:cNvPr>
          <p:cNvSpPr txBox="1"/>
          <p:nvPr/>
        </p:nvSpPr>
        <p:spPr>
          <a:xfrm>
            <a:off x="5279924" y="2828835"/>
            <a:ext cx="6813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32-bit Architecture</a:t>
            </a:r>
            <a:r>
              <a:rPr lang="en-US"/>
              <a:t>: RV32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kiến</a:t>
            </a:r>
            <a:r>
              <a:rPr lang="en-US"/>
              <a:t> </a:t>
            </a:r>
            <a:r>
              <a:rPr lang="en-US" err="1"/>
              <a:t>trúc</a:t>
            </a:r>
            <a:r>
              <a:rPr lang="en-US"/>
              <a:t> 32-bit,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nghĩa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thanh</a:t>
            </a:r>
            <a:r>
              <a:rPr lang="en-US"/>
              <a:t> </a:t>
            </a:r>
            <a:r>
              <a:rPr lang="en-US" err="1"/>
              <a:t>ghi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bus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nó</a:t>
            </a:r>
            <a:r>
              <a:rPr lang="en-US"/>
              <a:t> </a:t>
            </a:r>
            <a:r>
              <a:rPr lang="en-US" err="1"/>
              <a:t>đều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rộng</a:t>
            </a:r>
            <a:r>
              <a:rPr lang="en-US"/>
              <a:t> 32 bit.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phù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cân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giữa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 </a:t>
            </a:r>
            <a:r>
              <a:rPr lang="en-US" err="1"/>
              <a:t>suất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chi </a:t>
            </a:r>
            <a:r>
              <a:rPr lang="en-US" err="1"/>
              <a:t>phí</a:t>
            </a:r>
            <a:endParaRPr lang="en-1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C3CD8-CFCC-5740-5A24-C2C7BD2F1B43}"/>
              </a:ext>
            </a:extLst>
          </p:cNvPr>
          <p:cNvSpPr txBox="1"/>
          <p:nvPr/>
        </p:nvSpPr>
        <p:spPr>
          <a:xfrm>
            <a:off x="4434348" y="185874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/>
              <a:t>RV32 là một phiên bản của kiến trúc RISC-V, một tập lệnh mở và miễn phí, được phát triển bởi nhóm nghiên cứu tại Đại học California</a:t>
            </a:r>
            <a:endParaRPr lang="en-1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F5AE7-81EF-8B25-0156-CB981D353AAF}"/>
              </a:ext>
            </a:extLst>
          </p:cNvPr>
          <p:cNvSpPr txBox="1"/>
          <p:nvPr/>
        </p:nvSpPr>
        <p:spPr>
          <a:xfrm>
            <a:off x="5378246" y="4075921"/>
            <a:ext cx="6813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b="1"/>
              <a:t>Reduced Instruction Set Computing (RISC)</a:t>
            </a:r>
            <a:r>
              <a:rPr lang="vi-VN"/>
              <a:t>: Kiến trúc RISC giảm thiểu số lượng và độ phức tạp của các lệnh, giúp đơn giản hóa thiết kế vi xử lý và cải thiện hiệu suất.</a:t>
            </a:r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/>
              <a:t>ALU-Arithmetic Logic Unit</a:t>
            </a:r>
            <a:endParaRPr lang="en-Z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9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1F601DD5-4CF9-5A2F-A41D-98AC8106F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89" y="1679094"/>
            <a:ext cx="8254243" cy="447659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9A9067-1DDF-323F-7CAB-8BB10536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Việt Hùng  2113592</a:t>
            </a:r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ZA">
                <a:latin typeface="Times New Roman" panose="02020603050405020304" pitchFamily="18" charset="0"/>
                <a:cs typeface="Times New Roman" panose="02020603050405020304" pitchFamily="18" charset="0"/>
              </a:rPr>
              <a:t>SRA- </a:t>
            </a:r>
            <a:r>
              <a:rPr lang="en-ZA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ZA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ZA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ZA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ZA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ZA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F1A02E-4E0A-B133-147A-DD979F798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738" y="1500846"/>
            <a:ext cx="7848600" cy="48958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ACA081-D569-7A72-0139-6D15FDB04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Việt Hùng  2113592</a:t>
            </a:r>
          </a:p>
        </p:txBody>
      </p:sp>
    </p:spTree>
    <p:extLst>
      <p:ext uri="{BB962C8B-B14F-4D97-AF65-F5344CB8AC3E}">
        <p14:creationId xmlns:p14="http://schemas.microsoft.com/office/powerpoint/2010/main" val="870601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/>
              <a:t>ALU-Arithmetic Logic Unit</a:t>
            </a:r>
            <a:endParaRPr lang="en-Z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326499-352B-C00B-FF4E-5E024BAAA5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0644" y="1875154"/>
            <a:ext cx="8422723" cy="400453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016CB-EE85-7827-32D6-94FD9B81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Việt Hùng  2113592</a:t>
            </a:r>
          </a:p>
        </p:txBody>
      </p:sp>
    </p:spTree>
    <p:extLst>
      <p:ext uri="{BB962C8B-B14F-4D97-AF65-F5344CB8AC3E}">
        <p14:creationId xmlns:p14="http://schemas.microsoft.com/office/powerpoint/2010/main" val="3241304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72518"/>
            <a:ext cx="10845954" cy="1326514"/>
          </a:xfrm>
        </p:spPr>
        <p:txBody>
          <a:bodyPr/>
          <a:lstStyle/>
          <a:p>
            <a:r>
              <a:rPr lang="en-US"/>
              <a:t>ALU-Arithmetic Logic Unit</a:t>
            </a:r>
            <a:endParaRPr lang="en-Z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476E6-7F62-7067-CA89-040175E1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413" y="262398"/>
            <a:ext cx="5458377" cy="61667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EAA928-395D-7050-83D1-C03E5B8EE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Việt Hùng  2113592</a:t>
            </a:r>
          </a:p>
        </p:txBody>
      </p:sp>
    </p:spTree>
    <p:extLst>
      <p:ext uri="{BB962C8B-B14F-4D97-AF65-F5344CB8AC3E}">
        <p14:creationId xmlns:p14="http://schemas.microsoft.com/office/powerpoint/2010/main" val="1496778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/>
              <a:t>DMEM </a:t>
            </a:r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296A9-8275-0911-9624-2DA7A84C5C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20248" y="1368806"/>
            <a:ext cx="7151504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81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/>
              <a:t>DMEM </a:t>
            </a:r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" name="Picture 3" descr="A diagram of a circuit board&#10;&#10;Description automatically generated">
            <a:extLst>
              <a:ext uri="{FF2B5EF4-FFF2-40B4-BE49-F238E27FC236}">
                <a16:creationId xmlns:a16="http://schemas.microsoft.com/office/drawing/2014/main" id="{B079FB4E-2705-8D46-97BC-8CE4282C7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67" y="1621591"/>
            <a:ext cx="10548231" cy="451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59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/>
              <a:t>DMEM </a:t>
            </a:r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" name="Picture 2" descr="A green rectangular object with text&#10;&#10;Description automatically generated">
            <a:extLst>
              <a:ext uri="{FF2B5EF4-FFF2-40B4-BE49-F238E27FC236}">
                <a16:creationId xmlns:a16="http://schemas.microsoft.com/office/drawing/2014/main" id="{E1B09203-3EB2-F5F4-9F96-AF7F30B287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72" y="1820933"/>
            <a:ext cx="8161484" cy="340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14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err="1"/>
              <a:t>Bộ</a:t>
            </a:r>
            <a:r>
              <a:rPr lang="en-US"/>
              <a:t> so </a:t>
            </a:r>
            <a:r>
              <a:rPr lang="en-US" err="1"/>
              <a:t>sánh</a:t>
            </a:r>
            <a:r>
              <a:rPr lang="en-US"/>
              <a:t> 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34609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ZA"/>
              <a:t>Branch compare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C67374-7B8E-A976-6EAE-E1A9B3E5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52" y="1243731"/>
            <a:ext cx="10024479" cy="484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05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ZA"/>
              <a:t>Branch compare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" name="Picture 2" descr="A green rectangle with black text&#10;&#10;Description automatically generated">
            <a:extLst>
              <a:ext uri="{FF2B5EF4-FFF2-40B4-BE49-F238E27FC236}">
                <a16:creationId xmlns:a16="http://schemas.microsoft.com/office/drawing/2014/main" id="{722D5B92-AF28-702A-F99F-D96C24303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72" y="2026315"/>
            <a:ext cx="8290966" cy="299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16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591233"/>
          </a:xfrm>
        </p:spPr>
        <p:txBody>
          <a:bodyPr anchor="b">
            <a:normAutofit fontScale="90000"/>
          </a:bodyPr>
          <a:lstStyle/>
          <a:p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rv32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131C3-A830-A8C5-B1F2-1863B2C90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74" y="1162442"/>
            <a:ext cx="9547123" cy="453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02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/>
              <a:t>Control unit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42694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/>
              <a:t>Control unit 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mã</a:t>
            </a:r>
            <a:r>
              <a:rPr lang="en-US"/>
              <a:t> </a:t>
            </a:r>
            <a:r>
              <a:rPr lang="en-US" err="1"/>
              <a:t>lệnh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khiển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khối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lệnh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149337-9853-F042-2B10-70D2B19B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44" y="2188170"/>
            <a:ext cx="4887594" cy="345797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583DC-C9EC-3AAF-F448-6B5DB3102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Việt Hùng  2113592</a:t>
            </a:r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/>
              <a:t>Control unit </a:t>
            </a:r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F8FD6-C4B5-D466-D033-54FFC6D8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45" y="1399032"/>
            <a:ext cx="10301905" cy="523204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A463C3-38C0-BEFB-9748-0CFD6D86E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Việt Hùng  2113592</a:t>
            </a:r>
          </a:p>
        </p:txBody>
      </p:sp>
    </p:spTree>
    <p:extLst>
      <p:ext uri="{BB962C8B-B14F-4D97-AF65-F5344CB8AC3E}">
        <p14:creationId xmlns:p14="http://schemas.microsoft.com/office/powerpoint/2010/main" val="86139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449" y="-193075"/>
            <a:ext cx="7101938" cy="2434829"/>
          </a:xfrm>
        </p:spPr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34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1FDB6-1324-8656-5F3F-C7FD5B8D0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544" y="184763"/>
            <a:ext cx="9941599" cy="604956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872742-DFCC-A8F3-CD8F-B880DF16D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Phạm Việt Hùng  2113592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1F957-7F7D-EAA7-A514-72BEAB07E2D3}"/>
              </a:ext>
            </a:extLst>
          </p:cNvPr>
          <p:cNvSpPr txBox="1"/>
          <p:nvPr/>
        </p:nvSpPr>
        <p:spPr>
          <a:xfrm>
            <a:off x="344129" y="184763"/>
            <a:ext cx="247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INPUT OUTPUT</a:t>
            </a:r>
            <a:endParaRPr lang="en-1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395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792721"/>
          </a:xfrm>
        </p:spPr>
        <p:txBody>
          <a:bodyPr anchor="b">
            <a:normAutofit/>
          </a:bodyPr>
          <a:lstStyle/>
          <a:p>
            <a:r>
              <a:rPr lang="en-US"/>
              <a:t>Wave form </a:t>
            </a:r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715782-35B7-2762-58AA-929323087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4" y="1308115"/>
            <a:ext cx="10962968" cy="4938507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BD70E2-D98D-297F-EAA3-7CE2CD38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Việt Hùng  2113592</a:t>
            </a:r>
          </a:p>
        </p:txBody>
      </p:sp>
      <p:pic>
        <p:nvPicPr>
          <p:cNvPr id="11" name="Picture 10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BB4966F-C085-8505-FB5D-F07643FFC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43" y="132883"/>
            <a:ext cx="8176889" cy="19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35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017" y="1140542"/>
            <a:ext cx="7101938" cy="1612489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Thanks you</a:t>
            </a:r>
          </a:p>
        </p:txBody>
      </p:sp>
    </p:spTree>
    <p:extLst>
      <p:ext uri="{BB962C8B-B14F-4D97-AF65-F5344CB8AC3E}">
        <p14:creationId xmlns:p14="http://schemas.microsoft.com/office/powerpoint/2010/main" val="2641009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/>
          <a:p>
            <a:r>
              <a:rPr lang="en-US"/>
              <a:t>Program counter</a:t>
            </a:r>
          </a:p>
        </p:txBody>
      </p:sp>
      <p:pic>
        <p:nvPicPr>
          <p:cNvPr id="1026" name="Picture 2" descr="Online CS Modules: The Central Processing Unit">
            <a:extLst>
              <a:ext uri="{FF2B5EF4-FFF2-40B4-BE49-F238E27FC236}">
                <a16:creationId xmlns:a16="http://schemas.microsoft.com/office/drawing/2014/main" id="{FD3AFC62-D2CB-58C9-019D-00943DE5A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5969" y="1011857"/>
            <a:ext cx="4581525" cy="456041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/>
          <a:p>
            <a:r>
              <a:rPr lang="en-US"/>
              <a:t>Program counter</a:t>
            </a:r>
            <a:endParaRPr lang="en-ZA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4A3756F-8307-95C1-5ABB-A76CD478F5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trỏ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-RV32I do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PC=PC+4</a:t>
            </a: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31771673-F772-C016-FF4F-F38CA55F9E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2629"/>
          <a:stretch/>
        </p:blipFill>
        <p:spPr>
          <a:xfrm>
            <a:off x="4616198" y="1708659"/>
            <a:ext cx="7318247" cy="4220019"/>
          </a:xfrm>
          <a:prstGeom prst="rect">
            <a:avLst/>
          </a:prstGeom>
          <a:noFill/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FE6865A-00CA-A617-73F7-33B09D0D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8959D-BAEE-A053-B080-6D1A64CF7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146" y="0"/>
            <a:ext cx="1710074" cy="157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9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851714"/>
          </a:xfrm>
        </p:spPr>
        <p:txBody>
          <a:bodyPr anchor="b">
            <a:normAutofit/>
          </a:bodyPr>
          <a:lstStyle/>
          <a:p>
            <a:r>
              <a:rPr lang="en-US"/>
              <a:t>Program counter</a:t>
            </a:r>
            <a:endParaRPr lang="en-ZA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A1B2BA9-4446-1482-38A8-526ABA02356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930" r="1932" b="1"/>
          <a:stretch/>
        </p:blipFill>
        <p:spPr>
          <a:xfrm>
            <a:off x="1715234" y="1303899"/>
            <a:ext cx="8913435" cy="5307848"/>
          </a:xfrm>
          <a:noFill/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FE6865A-00CA-A617-73F7-33B09D0D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D09CC-77CD-D4FC-AE00-EDB51321C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Việt Hùng  2113592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3C368-2EE3-EEED-923D-3A0E8156A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048" y="72518"/>
            <a:ext cx="2231952" cy="205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/>
          <a:p>
            <a:r>
              <a:rPr lang="en-US" err="1"/>
              <a:t>Imem</a:t>
            </a:r>
            <a:r>
              <a:rPr lang="en-US"/>
              <a:t>-fetch</a:t>
            </a:r>
          </a:p>
        </p:txBody>
      </p:sp>
      <p:pic>
        <p:nvPicPr>
          <p:cNvPr id="2052" name="Picture 4" descr="LSI Design Contest">
            <a:extLst>
              <a:ext uri="{FF2B5EF4-FFF2-40B4-BE49-F238E27FC236}">
                <a16:creationId xmlns:a16="http://schemas.microsoft.com/office/drawing/2014/main" id="{156C1069-C5D8-C7D4-7286-57D41745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22847" y="1247454"/>
            <a:ext cx="4581525" cy="395156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74339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/>
              <a:t>instruction memory</a:t>
            </a:r>
            <a:endParaRPr lang="en-ZA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EDE3E8-4B3E-5345-A27C-EE1EC366DD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Imem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Ram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nạp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RV32i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31 bit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PC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cur_pc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Do PC=PC+4 do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E1DB444-DC10-1629-A964-DFB49F69C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45" y="3714570"/>
            <a:ext cx="4887594" cy="2174979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7" name="Picture 6" descr="A diagram of a program execution flow&#10;&#10;Description automatically generated">
            <a:extLst>
              <a:ext uri="{FF2B5EF4-FFF2-40B4-BE49-F238E27FC236}">
                <a16:creationId xmlns:a16="http://schemas.microsoft.com/office/drawing/2014/main" id="{AD3C2843-D693-59A6-052B-72B58E2B6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357" y="963930"/>
            <a:ext cx="5909310" cy="246507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CFDBE-7454-C85A-03CF-DD312161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Việt Hùng  2113592</a:t>
            </a:r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/>
              <a:t>instruction memory</a:t>
            </a:r>
            <a:endParaRPr lang="en-Z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B26A2A7-4830-C967-D194-2DBD1A8D9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45" y="2201105"/>
            <a:ext cx="9834993" cy="229440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0AA88-74A6-12C2-9BB9-AEA9AEAD2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Phạm Việt Hùng  2113592</a:t>
            </a:r>
          </a:p>
        </p:txBody>
      </p:sp>
    </p:spTree>
    <p:extLst>
      <p:ext uri="{BB962C8B-B14F-4D97-AF65-F5344CB8AC3E}">
        <p14:creationId xmlns:p14="http://schemas.microsoft.com/office/powerpoint/2010/main" val="40727716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{8E1C402B-3B98-4945-8D47-E8AF3944046A}tf16411248_win32</Template>
  <TotalTime>259</TotalTime>
  <Words>415</Words>
  <Application>Microsoft Office PowerPoint</Application>
  <PresentationFormat>Widescreen</PresentationFormat>
  <Paragraphs>96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Avenir Next LT Pro Light</vt:lpstr>
      <vt:lpstr>Calibri</vt:lpstr>
      <vt:lpstr>Posterama</vt:lpstr>
      <vt:lpstr>Times New Roman</vt:lpstr>
      <vt:lpstr>Custom</vt:lpstr>
      <vt:lpstr>PowerPoint Presentation</vt:lpstr>
      <vt:lpstr>Báo cáo đồ án 1</vt:lpstr>
      <vt:lpstr>Tổng quan rv32</vt:lpstr>
      <vt:lpstr>Program counter</vt:lpstr>
      <vt:lpstr>Program counter</vt:lpstr>
      <vt:lpstr>Program counter</vt:lpstr>
      <vt:lpstr>Imem-fetch</vt:lpstr>
      <vt:lpstr>instruction memory</vt:lpstr>
      <vt:lpstr>instruction memory</vt:lpstr>
      <vt:lpstr>instruction memory</vt:lpstr>
      <vt:lpstr>instruction memory</vt:lpstr>
      <vt:lpstr>instruction memory</vt:lpstr>
      <vt:lpstr>instruction memory</vt:lpstr>
      <vt:lpstr>Register file</vt:lpstr>
      <vt:lpstr>Register file </vt:lpstr>
      <vt:lpstr>Register file </vt:lpstr>
      <vt:lpstr>Register file </vt:lpstr>
      <vt:lpstr>Register file </vt:lpstr>
      <vt:lpstr>ALU-Arithmetic Logic Unit</vt:lpstr>
      <vt:lpstr>ALU-Arithmetic Logic Unit</vt:lpstr>
      <vt:lpstr>SRA- Dịch số học </vt:lpstr>
      <vt:lpstr>ALU-Arithmetic Logic Unit</vt:lpstr>
      <vt:lpstr>ALU-Arithmetic Logic Unit</vt:lpstr>
      <vt:lpstr>DMEM </vt:lpstr>
      <vt:lpstr>DMEM </vt:lpstr>
      <vt:lpstr>DMEM </vt:lpstr>
      <vt:lpstr>Bộ so sánh </vt:lpstr>
      <vt:lpstr>Branch compare</vt:lpstr>
      <vt:lpstr>Branch compare</vt:lpstr>
      <vt:lpstr>Control unit</vt:lpstr>
      <vt:lpstr>Control unit </vt:lpstr>
      <vt:lpstr>Control unit </vt:lpstr>
      <vt:lpstr>Tiến Hành Chạy thử</vt:lpstr>
      <vt:lpstr>PowerPoint Presentation</vt:lpstr>
      <vt:lpstr>Wave form </vt:lpstr>
      <vt:lpstr>Thanks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1</dc:title>
  <dc:creator>Hùng Phạm</dc:creator>
  <cp:lastModifiedBy>Hùng Phạm</cp:lastModifiedBy>
  <cp:revision>3</cp:revision>
  <dcterms:created xsi:type="dcterms:W3CDTF">2024-05-30T19:34:43Z</dcterms:created>
  <dcterms:modified xsi:type="dcterms:W3CDTF">2024-05-31T04:25:17Z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